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8" r:id="rId3"/>
    <p:sldMasterId id="2147483657" r:id="rId4"/>
  </p:sldMasterIdLst>
  <p:notesMasterIdLst>
    <p:notesMasterId r:id="rId71"/>
  </p:notesMasterIdLst>
  <p:handoutMasterIdLst>
    <p:handoutMasterId r:id="rId72"/>
  </p:handoutMasterIdLst>
  <p:sldIdLst>
    <p:sldId id="265" r:id="rId5"/>
    <p:sldId id="476" r:id="rId6"/>
    <p:sldId id="478" r:id="rId7"/>
    <p:sldId id="477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1" r:id="rId19"/>
    <p:sldId id="492" r:id="rId20"/>
    <p:sldId id="493" r:id="rId21"/>
    <p:sldId id="490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4" r:id="rId32"/>
    <p:sldId id="534" r:id="rId33"/>
    <p:sldId id="503" r:id="rId34"/>
    <p:sldId id="552" r:id="rId35"/>
    <p:sldId id="505" r:id="rId36"/>
    <p:sldId id="506" r:id="rId37"/>
    <p:sldId id="557" r:id="rId38"/>
    <p:sldId id="507" r:id="rId39"/>
    <p:sldId id="508" r:id="rId40"/>
    <p:sldId id="509" r:id="rId41"/>
    <p:sldId id="558" r:id="rId42"/>
    <p:sldId id="510" r:id="rId43"/>
    <p:sldId id="553" r:id="rId44"/>
    <p:sldId id="511" r:id="rId45"/>
    <p:sldId id="512" r:id="rId46"/>
    <p:sldId id="513" r:id="rId47"/>
    <p:sldId id="514" r:id="rId48"/>
    <p:sldId id="554" r:id="rId49"/>
    <p:sldId id="537" r:id="rId50"/>
    <p:sldId id="515" r:id="rId51"/>
    <p:sldId id="532" r:id="rId52"/>
    <p:sldId id="517" r:id="rId53"/>
    <p:sldId id="556" r:id="rId54"/>
    <p:sldId id="531" r:id="rId55"/>
    <p:sldId id="555" r:id="rId56"/>
    <p:sldId id="551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4254" autoAdjust="0"/>
  </p:normalViewPr>
  <p:slideViewPr>
    <p:cSldViewPr>
      <p:cViewPr varScale="1">
        <p:scale>
          <a:sx n="98" d="100"/>
          <a:sy n="98" d="100"/>
        </p:scale>
        <p:origin x="-253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79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2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7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2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7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5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7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8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1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1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Going Live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4,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dn.meme.am/instances/6442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Intro to Console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://cdn.osxdaily.com/wp-content/uploads/2013/02/better-looking-terminal-mac-os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47004"/>
            <a:ext cx="7620000" cy="54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&lt;title&gt; Intro to HTML &lt;/title&gt;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1367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64" y="940553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5293306"/>
            <a:ext cx="9155741" cy="1056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842" y="53340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stCxn id="34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endCxn id="35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42617" y="48182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endCxn id="37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Elbow Connector 5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5355948"/>
            <a:ext cx="8610599" cy="10443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 wraps every CSS element in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padding, border and margin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allowing developers to modify spacing styles.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sarahnottcomputing.files.wordpress.com/2013/11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1" y="783753"/>
            <a:ext cx="5340339" cy="45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Positioning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304800" y="5549738"/>
            <a:ext cx="8610599" cy="85051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 can orient our HTML elements in relation to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space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with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positioning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(static, relative, fixed, absolute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4" y="783753"/>
            <a:ext cx="5695950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0704"/>
            <a:ext cx="4562475" cy="1285875"/>
          </a:xfrm>
          <a:prstGeom prst="rect">
            <a:avLst/>
          </a:prstGeom>
        </p:spPr>
      </p:pic>
      <p:pic>
        <p:nvPicPr>
          <p:cNvPr id="10" name="Picture 4" descr="w3school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/>
        </p:blipFill>
        <p:spPr bwMode="auto">
          <a:xfrm>
            <a:off x="0" y="701798"/>
            <a:ext cx="44005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entacu.files.wordpress.com/2015/03/mdn_logo-wordmark-full_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09" y="4827157"/>
            <a:ext cx="5565775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msotfy.com/s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4" y="1425553"/>
            <a:ext cx="5715000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55" y="3908266"/>
            <a:ext cx="1971675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079" y="2479422"/>
            <a:ext cx="1438275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5662"/>
          <a:stretch/>
        </p:blipFill>
        <p:spPr>
          <a:xfrm>
            <a:off x="7467600" y="914400"/>
            <a:ext cx="1343025" cy="799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0" y="857946"/>
            <a:ext cx="2781300" cy="628650"/>
          </a:xfrm>
          <a:prstGeom prst="rect">
            <a:avLst/>
          </a:prstGeom>
        </p:spPr>
      </p:pic>
      <p:pic>
        <p:nvPicPr>
          <p:cNvPr id="17" name="Picture 8" descr="http://incomebooster.org/wp-content/uploads/2011/08/SmashingMagaz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635212"/>
            <a:ext cx="1943100" cy="16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Questions / Issues?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What's Troubling Yo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7" y="1017280"/>
            <a:ext cx="8465755" cy="4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Check-Up Session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676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How’s it going?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0480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1 week of Bootcamp, how are you holding up?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745" y="3657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feedback do you have so far? 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164" b="67431"/>
          <a:stretch/>
        </p:blipFill>
        <p:spPr>
          <a:xfrm>
            <a:off x="215879" y="2956738"/>
            <a:ext cx="8305800" cy="818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730" t="-2824" r="24818" b="78202"/>
          <a:stretch/>
        </p:blipFill>
        <p:spPr>
          <a:xfrm>
            <a:off x="762000" y="2169883"/>
            <a:ext cx="7924800" cy="860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817648"/>
            <a:ext cx="5838825" cy="1314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96" y="5644904"/>
            <a:ext cx="6324600" cy="67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68" y="3857102"/>
            <a:ext cx="4524375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37922"/>
            <a:ext cx="8839200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4" descr="http://www.hackerchick.com/wp-content/uploads/2010/05/201005WordPressDesignDiv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86894"/>
            <a:ext cx="5943599" cy="4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70"/>
          <p:cNvSpPr txBox="1">
            <a:spLocks/>
          </p:cNvSpPr>
          <p:nvPr/>
        </p:nvSpPr>
        <p:spPr>
          <a:xfrm>
            <a:off x="304800" y="5314083"/>
            <a:ext cx="8610599" cy="10021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web layouts are inherently composed of containers, traditionally called “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2814"/>
            <a:ext cx="8380953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4787542"/>
            <a:ext cx="8610599" cy="16501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HTML5 introduced the concept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“semantic layouts,”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meaning “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could be given more meaningful names.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theory, this helps with organization and search engine optimization. </a:t>
            </a:r>
          </a:p>
        </p:txBody>
      </p:sp>
    </p:spTree>
    <p:extLst>
      <p:ext uri="{BB962C8B-B14F-4D97-AF65-F5344CB8AC3E}">
        <p14:creationId xmlns:p14="http://schemas.microsoft.com/office/powerpoint/2010/main" val="6286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6262733" y="747991"/>
            <a:ext cx="2772410" cy="549593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</a:t>
            </a:r>
            <a:r>
              <a:rPr lang="is-I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many (if not most) websites, seem to still be using basic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reasons for this that we’ll showcase in later sections.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it’s possible to include “semantics” by using id names and classes.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34487"/>
            <a:ext cx="5791200" cy="5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5029199"/>
            <a:ext cx="8730343" cy="1214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Bottom line: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Follow your homework’s instructions. But when you get out in the “real world,” follow the convention of where you work!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8744" y="2186382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19146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vs. 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ss-tricks.com/wp-content/csstricks-uploads/barcode-serialn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5374"/>
            <a:ext cx="839724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70"/>
          <p:cNvSpPr txBox="1">
            <a:spLocks/>
          </p:cNvSpPr>
          <p:nvPr/>
        </p:nvSpPr>
        <p:spPr>
          <a:xfrm>
            <a:off x="304800" y="3845854"/>
            <a:ext cx="8610599" cy="25918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When choosing between a CSS ID and a CSS Class follow the convention: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(.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the same style will be used on multiple HTML elements.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IDs (#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a style is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that HTML element.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9646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= Barcode (all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98495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IDs = Serial Number (unique iPod)</a:t>
            </a:r>
          </a:p>
        </p:txBody>
      </p:sp>
    </p:spTree>
    <p:extLst>
      <p:ext uri="{BB962C8B-B14F-4D97-AF65-F5344CB8AC3E}">
        <p14:creationId xmlns:p14="http://schemas.microsoft.com/office/powerpoint/2010/main" val="8564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Developer Tools (Inspector)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828115"/>
            <a:ext cx="3352801" cy="50933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GDT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one of the most frequent tools you will use in web dev.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allows you to truly, debug your web designs.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Start using it!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954453"/>
            <a:ext cx="4961714" cy="4967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96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edit any webpage’s HTML and CSS with Chrome Inspector.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Plus, you’ll see your results instantly.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Modifying Sites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(Google Developer Tools)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pic>
        <p:nvPicPr>
          <p:cNvPr id="4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15 minutes, take a website you commonly use (Amazon, Google, Huff Po, etc.) and heavily modify it using the Google Developer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Send a screenshot to the class’s slack profile when you’re done.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10 minutes, edit any site that you’ve been working on in-class or for homework with Google’s dev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 incredibly powerful technique: deploying multiple CSS files simultaneously.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lets developers to create complex designs made up of abounding 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(1-3_CSSFiles.html | 1-MultipleCSS)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36476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(Example.html | 2-ResetCSS)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handling an enormous volume of information.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asking the right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notice the right details.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all help each other out.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And, most importantly, you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figuring out things on your own. </a:t>
            </a:r>
          </a:p>
        </p:txBody>
      </p:sp>
    </p:spTree>
    <p:extLst>
      <p:ext uri="{BB962C8B-B14F-4D97-AF65-F5344CB8AC3E}">
        <p14:creationId xmlns:p14="http://schemas.microsoft.com/office/powerpoint/2010/main" val="27388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reset.css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Web with </a:t>
            </a:r>
            <a:r>
              <a:rPr lang="en-US" dirty="0" err="1" smtClean="0"/>
              <a:t>Heroku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deep and complex diagram above on how the internet works.</a:t>
            </a:r>
          </a:p>
        </p:txBody>
      </p:sp>
      <p:pic>
        <p:nvPicPr>
          <p:cNvPr id="10" name="Picture 2" descr="http://38.media.tumblr.com/tumblr_mdj8owapXu1ra8c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2" y="945360"/>
            <a:ext cx="7812422" cy="42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 Will See Our Greatness!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5233834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a cloud application hosting platform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means we can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our websites and applications onto their servers for the world to see.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d3k90kvix375hb.cloudfront.net/assets/heroku-og-cad174838a49b266550809e29026ec9bc18e056dae8f9cf523ea4237379691f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0" y="857250"/>
            <a:ext cx="8088923" cy="42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 Now…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all login to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Deployment)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Static Websites to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1042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Basic Steps: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 to folder you want to host (must be 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enabled).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composer.json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include an empty bracket {}.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the following inside: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Heroku login (for windows users, remember the workaround!).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remote –v. 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create.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remote –v.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push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master.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876800" y="2819400"/>
            <a:ext cx="4242945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uide </a:t>
            </a:r>
          </a:p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 Creating Heroku Deployments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5962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newfangled website and deploy it to the cloud. Setup your own instance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deploy one of your HTML creations to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 to be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Through Frustration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Practicing! </a:t>
            </a:r>
          </a:p>
          <a:p>
            <a:r>
              <a:rPr lang="en-US" sz="35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gets better.</a:t>
            </a:r>
            <a:endParaRPr lang="en-US" sz="35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Back to </a:t>
            </a:r>
            <a:r>
              <a:rPr lang="en-US" dirty="0" err="1" smtClean="0"/>
              <a:t>Git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Prince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Prince is allowed to push his code, it could seriously ruin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and working code.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1772" y="2895373"/>
            <a:ext cx="36233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NON-IDEAL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0"/>
            <a:ext cx="6458467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– Push vs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Remember, Homework #1 is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 / Thursday.</a:t>
            </a:r>
          </a:p>
          <a:p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Link: </a:t>
            </a:r>
            <a:b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&lt;&lt;&lt;&lt;&lt;INSERT LINK HERE&gt;&gt;&gt;&gt;&gt;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to submit Homework via GitHub (and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&lt;&lt;&lt;&lt;&lt;INSERT LINK HERE&gt;&gt;&gt;&gt;&gt;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172" y="4191000"/>
            <a:ext cx="8174033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Submit whatever you have! Don’t get a 0.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(Even if you don’t like what you’ve made.)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36970" y="3380544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3444734"/>
            <a:ext cx="503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controls the “master branch”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 must elect to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Prince’s Code. All Prince can do is submit 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“pull request”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ideal way to maintain code in version control.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121" y="3107834"/>
            <a:ext cx="4808079" cy="3086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Approach – Using Pull Requests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Steps for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6170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branch of on your local computer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branch &lt;BRANCH NAME&gt;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Checkout that branch (locally) on your machine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checkout &lt;BRANCH NAME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/ Commit your changes (will automatically save to this branch)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add –A</a:t>
            </a:r>
            <a:b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commit –m “Comment”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17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Push your branch to GitHub</a:t>
            </a: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push origin &lt;BRANCH NAME&gt;</a:t>
            </a:r>
          </a:p>
          <a:p>
            <a:pPr marL="757238" lvl="1" indent="-457200">
              <a:buFont typeface="Arial" panose="020B0604020202020204" pitchFamily="34" charset="0"/>
              <a:buAutoNum type="arabicPeriod" startAt="2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Submit a Pull Request on GitHub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user must accept these changes on 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Request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newfound collaborative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skills to the real-world. Find a partner and follow the steps sent via slack to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Share each other’s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a Pull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Accept the Pull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3806317" cy="5061146"/>
          </a:xfrm>
          <a:prstGeom prst="rect">
            <a:avLst/>
          </a:prstGeom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4343400" y="2819400"/>
            <a:ext cx="46765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guide </a:t>
            </a:r>
          </a:p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 creating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Requests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Worry!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won’t need this fully until Week 8.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At Home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practice when you can!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don’t need a partner to submit </a:t>
            </a:r>
            <a:r>
              <a:rPr lang="en-US" sz="2400" i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pull requests!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556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Also, remember….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after.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&lt;&lt;&lt;&lt;INSERT LINK&gt;&gt;&gt;</a:t>
            </a: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</a:p>
          <a:p>
            <a:pPr marL="300038" lvl="1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&lt;&lt;&lt;INSERT LINK&gt;&gt;&gt;&gt;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Office Hours + Additional Help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just one whirlwind week we’ve covered: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 Conceptually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/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Concepts and Commands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Purpose, Syntax, and Styles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 Tools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 on Your own!!</a:t>
            </a:r>
          </a:p>
        </p:txBody>
      </p:sp>
      <p:pic>
        <p:nvPicPr>
          <p:cNvPr id="8" name="Picture 2" descr="http://cdn.meme.am/instances/627281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5257800" y="2568273"/>
            <a:ext cx="3886200" cy="37242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10666</TotalTime>
  <Words>1642</Words>
  <Application>Microsoft Office PowerPoint</Application>
  <PresentationFormat>On-screen Show (4:3)</PresentationFormat>
  <Paragraphs>365</Paragraphs>
  <Slides>66</Slides>
  <Notes>35</Notes>
  <HiddenSlides>14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UCF - Theme</vt:lpstr>
      <vt:lpstr>Unbranded</vt:lpstr>
      <vt:lpstr>UTAustin</vt:lpstr>
      <vt:lpstr>Rutgers - Theme</vt:lpstr>
      <vt:lpstr>Going Live</vt:lpstr>
      <vt:lpstr>Check-Up Session</vt:lpstr>
      <vt:lpstr>Instructor Feedback</vt:lpstr>
      <vt:lpstr>Instructor Feedback</vt:lpstr>
      <vt:lpstr>A Few Admin Things…</vt:lpstr>
      <vt:lpstr>Instructor Feedback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CSS Resets</vt:lpstr>
      <vt:lpstr>Loading Multiple CSS Files ***(Very Important!!!)***</vt:lpstr>
      <vt:lpstr>INSTRUCTOR DEMO!</vt:lpstr>
      <vt:lpstr>What Browser?</vt:lpstr>
      <vt:lpstr>Battle of the Browsers</vt:lpstr>
      <vt:lpstr>Reset.css (or Normalize.css)</vt:lpstr>
      <vt:lpstr>INSTRUCTOR DEMO!</vt:lpstr>
      <vt:lpstr>PowerPoint Presentation</vt:lpstr>
      <vt:lpstr>PowerPoint Presentation</vt:lpstr>
      <vt:lpstr>PowerPoint Presentation</vt:lpstr>
      <vt:lpstr>To the Web with Heroku!</vt:lpstr>
      <vt:lpstr>PowerPoint Presentation</vt:lpstr>
      <vt:lpstr>PowerPoint Presentation</vt:lpstr>
      <vt:lpstr>Together Now…</vt:lpstr>
      <vt:lpstr>INSTRUCTOR DEMO!</vt:lpstr>
      <vt:lpstr>PowerPoint Presentation</vt:lpstr>
      <vt:lpstr>Follow our Guide!</vt:lpstr>
      <vt:lpstr>PowerPoint Presentation</vt:lpstr>
      <vt:lpstr>Practice Through Frustration</vt:lpstr>
      <vt:lpstr>Questions?</vt:lpstr>
      <vt:lpstr>Homework 1 - Help?</vt:lpstr>
      <vt:lpstr>EXTRA MATERIAL</vt:lpstr>
      <vt:lpstr>And Back to Git…</vt:lpstr>
      <vt:lpstr>The Group Project</vt:lpstr>
      <vt:lpstr>The Group Project</vt:lpstr>
      <vt:lpstr>The Group Project</vt:lpstr>
      <vt:lpstr>The Group Project – Push vs Pull</vt:lpstr>
      <vt:lpstr>The Group Project – Push vs Pull</vt:lpstr>
      <vt:lpstr>The Group Project – Push vs Pull</vt:lpstr>
      <vt:lpstr>PowerPoint Presentation</vt:lpstr>
      <vt:lpstr>INSTRUCTOR DEMO!</vt:lpstr>
      <vt:lpstr>PowerPoint Presentation</vt:lpstr>
      <vt:lpstr>Follow our Guide!</vt:lpstr>
      <vt:lpstr>Don’t Worry!</vt:lpstr>
      <vt:lpstr>Practice At Home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Sean</cp:lastModifiedBy>
  <cp:revision>1462</cp:revision>
  <cp:lastPrinted>2016-01-30T16:23:56Z</cp:lastPrinted>
  <dcterms:created xsi:type="dcterms:W3CDTF">2015-01-20T17:19:00Z</dcterms:created>
  <dcterms:modified xsi:type="dcterms:W3CDTF">2016-10-05T13:20:50Z</dcterms:modified>
</cp:coreProperties>
</file>